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7" r:id="rId1"/>
  </p:sldMasterIdLst>
  <p:notesMasterIdLst>
    <p:notesMasterId r:id="rId5"/>
  </p:notesMasterIdLst>
  <p:sldIdLst>
    <p:sldId id="265" r:id="rId2"/>
    <p:sldId id="263" r:id="rId3"/>
    <p:sldId id="264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22BF5-A9EC-4770-BB74-5531C103EC33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C1C50-DC52-4752-BF66-6E4B4AB8C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C2D-066F-47E9-B6D7-1B9930E1B6CC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11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A4E0-4743-454C-8AB4-7F8E28443879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3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6AFA-BAAB-41B7-AD92-D4A3EB1BE3DC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36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F745-1893-4AE1-B963-CB4E68F2563B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1147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C5BA-8DAA-4614-BA87-98765BDFAF97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CA9FE0-5986-4B6F-8D51-B361B9DA71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9029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89C3-7499-4E96-8924-D38A286EF217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036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408E-C24D-4942-97C8-2AC6B1675BD0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714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52D-39E0-4203-B452-51FA069ADF9C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3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D15E-93A0-4CB7-8B93-76D9FCEAD285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74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80B0-1312-4E60-9F5C-A201F8673543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66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7FE0-D4D1-45D8-9455-4212143507BA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81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DDB7-C1DC-4D6E-BCCE-4E6A10B01195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96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33F9-3FD9-4E75-A2A5-A42689BC0891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2970-32C9-4B95-8E28-5B1716B94130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36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F257-F8A9-46B5-BC4E-7F40964755A7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695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E772-DEF1-4E86-9E6A-7DEDD70C5926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32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73C9-17D9-48E5-96C9-CC26F653C4F8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67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6578E7-CA8F-4235-ACBB-DCC9B38A5558}" type="datetime1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CA9FE0-5986-4B6F-8D51-B361B9DA718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7017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  <p:sldLayoutId id="2147484139" r:id="rId12"/>
    <p:sldLayoutId id="2147484140" r:id="rId13"/>
    <p:sldLayoutId id="2147484141" r:id="rId14"/>
    <p:sldLayoutId id="2147484142" r:id="rId15"/>
    <p:sldLayoutId id="2147484143" r:id="rId16"/>
    <p:sldLayoutId id="214748414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8826DE1-6397-E4B1-945A-C5F93ACBA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310D44-4AE7-4FA2-CA3B-B9AB39E2017F}"/>
              </a:ext>
            </a:extLst>
          </p:cNvPr>
          <p:cNvSpPr txBox="1"/>
          <p:nvPr/>
        </p:nvSpPr>
        <p:spPr>
          <a:xfrm>
            <a:off x="970156" y="1483108"/>
            <a:ext cx="1088359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　</a:t>
            </a:r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以下ご参考です（今後シュミレーションして最終確定しますが　現時点の授業内容について）</a:t>
            </a:r>
          </a:p>
          <a:p>
            <a:endParaRPr kumimoji="1" lang="ja-JP" altLang="en-US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時間配分</a:t>
            </a:r>
            <a:r>
              <a:rPr kumimoji="1"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（計　４０～４５分）</a:t>
            </a:r>
          </a:p>
          <a:p>
            <a:endParaRPr kumimoji="1"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１．導入説明（約１０分）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・プロフィール説明とお願い事項など　　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・阪神淡路大震災／能登半島地震　説明資料と動画紹介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・カードゲーム　クロスロード　ルール概要説明</a:t>
            </a:r>
            <a:endParaRPr kumimoji="1"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２．カードゲーム　クロスロードプレイ（約３０分）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設問は、生駒オリジナルバージョンを２～３問用意。（生徒さんたちの進捗をみて時間配分を判断）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１５名の生徒さんを２グループ、７～８名に分けて２グループで対応</a:t>
            </a:r>
            <a:endParaRPr kumimoji="1"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３．講評とまとめ（約５分）</a:t>
            </a:r>
            <a:endParaRPr kumimoji="1"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なお利用するカードは、５名対応分を５セット（計最大２５名分）　用意しています。</a:t>
            </a:r>
            <a:endParaRPr kumimoji="1"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7C03F9-C3CF-D8E7-AE65-8C791FC4E7B9}"/>
              </a:ext>
            </a:extLst>
          </p:cNvPr>
          <p:cNvSpPr txBox="1"/>
          <p:nvPr/>
        </p:nvSpPr>
        <p:spPr>
          <a:xfrm>
            <a:off x="579869" y="379139"/>
            <a:ext cx="11206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</a:rPr>
              <a:t>防災減災研修会（その２：クロスロード　カードゲーム版）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35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83BCF-16D0-E74A-DC70-0694F090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F3AB2E6-D62F-A7D7-2F95-B59C4CF63249}"/>
              </a:ext>
            </a:extLst>
          </p:cNvPr>
          <p:cNvSpPr txBox="1"/>
          <p:nvPr/>
        </p:nvSpPr>
        <p:spPr>
          <a:xfrm>
            <a:off x="840828" y="628244"/>
            <a:ext cx="1106739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ja-JP" altLang="en-US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sz="3200" b="1" i="1" u="sng" dirty="0">
                <a:solidFill>
                  <a:schemeClr val="bg1"/>
                </a:solidFill>
                <a:latin typeface="ADL-祥南行書V-2004JIS" panose="03000709000000000000" pitchFamily="65" charset="-128"/>
                <a:ea typeface="ADL-祥南行書V-2004JIS" panose="03000709000000000000" pitchFamily="65" charset="-128"/>
              </a:rPr>
              <a:t>自然災害から大切な命を守る</a:t>
            </a:r>
            <a:r>
              <a:rPr lang="ja-JP" altLang="en-US" sz="4000" b="1" i="1" u="sng" dirty="0">
                <a:solidFill>
                  <a:schemeClr val="bg1"/>
                </a:solidFill>
                <a:latin typeface="ADL-祥南行書V-2004JIS" panose="03000709000000000000" pitchFamily="65" charset="-128"/>
                <a:ea typeface="ADL-祥南行書V-2004JIS" panose="03000709000000000000" pitchFamily="65" charset="-128"/>
              </a:rPr>
              <a:t>　「５つのヒント」</a:t>
            </a:r>
            <a:endParaRPr lang="ja-JP" altLang="en-US" sz="2800" b="1" i="1" u="sng" dirty="0">
              <a:solidFill>
                <a:schemeClr val="bg1"/>
              </a:solidFill>
              <a:latin typeface="ADL-祥南行書V-2004JIS" panose="03000709000000000000" pitchFamily="65" charset="-128"/>
              <a:ea typeface="ADL-祥南行書V-2004JIS" panose="03000709000000000000" pitchFamily="65" charset="-128"/>
            </a:endParaRPr>
          </a:p>
          <a:p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・寝室には「寝具」「非常持ち出し貴重品」以外を置かない</a:t>
            </a:r>
          </a:p>
          <a:p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・「そこにあるものでやる」「そこにいる人でやる」</a:t>
            </a:r>
          </a:p>
          <a:p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「人」も「もの」もないときは自分で集める努力をする</a:t>
            </a:r>
          </a:p>
          <a:p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・誰に対しても「感謝の気持ち」を持ち続ける</a:t>
            </a:r>
          </a:p>
          <a:p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・すべてがだめなときにも、絶対に最後まであきらめない</a:t>
            </a:r>
          </a:p>
          <a:p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・自分の「好き」「得意」を使って、自分そしてすべての人の　「命」守る</a:t>
            </a: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70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922951E-FB19-3D99-A3A4-E43D089A4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FE0-5986-4B6F-8D51-B361B9DA718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86C39D3-9144-C708-9A62-F3E06D2F1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50" y="839284"/>
            <a:ext cx="8413750" cy="58039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DBEC35-3207-5AF5-DE44-2B49103C9F89}"/>
              </a:ext>
            </a:extLst>
          </p:cNvPr>
          <p:cNvSpPr txBox="1"/>
          <p:nvPr/>
        </p:nvSpPr>
        <p:spPr>
          <a:xfrm>
            <a:off x="1694985" y="211873"/>
            <a:ext cx="8547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クロスロード　カードゲームのイメージ</a:t>
            </a:r>
          </a:p>
        </p:txBody>
      </p:sp>
    </p:spTree>
    <p:extLst>
      <p:ext uri="{BB962C8B-B14F-4D97-AF65-F5344CB8AC3E}">
        <p14:creationId xmlns:p14="http://schemas.microsoft.com/office/powerpoint/2010/main" val="3029535817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TM02900771[[fn=スライス]]</Template>
  <TotalTime>253</TotalTime>
  <Words>276</Words>
  <Application>Microsoft Office PowerPoint</Application>
  <PresentationFormat>ワイド画面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ADL-祥南行書V-2004JIS</vt:lpstr>
      <vt:lpstr>ＭＳ Ｐゴシック</vt:lpstr>
      <vt:lpstr>游ゴシック</vt:lpstr>
      <vt:lpstr>Century Gothic</vt:lpstr>
      <vt:lpstr>Wingdings 3</vt:lpstr>
      <vt:lpstr>スライス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直明 坂口</dc:creator>
  <cp:lastModifiedBy>直明 坂口</cp:lastModifiedBy>
  <cp:revision>25</cp:revision>
  <cp:lastPrinted>2025-07-06T10:07:21Z</cp:lastPrinted>
  <dcterms:created xsi:type="dcterms:W3CDTF">2024-05-21T06:08:48Z</dcterms:created>
  <dcterms:modified xsi:type="dcterms:W3CDTF">2025-07-06T10:28:23Z</dcterms:modified>
</cp:coreProperties>
</file>